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3" r:id="rId56"/>
    <p:sldId id="314" r:id="rId57"/>
    <p:sldId id="315" r:id="rId5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755AA-601F-4F0D-9AA9-E533949DD3DC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AE1A2-C3F2-4E18-A7EA-2DE1077B1B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538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PE" altLang="es-PE" smtClean="0"/>
          </a:p>
        </p:txBody>
      </p:sp>
      <p:sp>
        <p:nvSpPr>
          <p:cNvPr id="410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D6A0182-7850-4DD2-9FB6-046013A94C5A}" type="slidenum">
              <a:rPr lang="es-PE" altLang="es-PE" smtClean="0"/>
              <a:pPr/>
              <a:t>25</a:t>
            </a:fld>
            <a:endParaRPr lang="es-PE" altLang="es-PE" smtClean="0"/>
          </a:p>
        </p:txBody>
      </p:sp>
    </p:spTree>
    <p:extLst>
      <p:ext uri="{BB962C8B-B14F-4D97-AF65-F5344CB8AC3E}">
        <p14:creationId xmlns:p14="http://schemas.microsoft.com/office/powerpoint/2010/main" val="328019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038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135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597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912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191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8483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996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8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381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449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588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CAFFA-04A5-4FD5-A56D-3E103E41F8BB}" type="datetimeFigureOut">
              <a:rPr lang="es-PE" smtClean="0"/>
              <a:t>5/03/2025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457CC-E48C-4FEE-89CB-457809BD3D6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090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PRIMERA FISCALIA SUPERIOR NACIONAL ESPECIALIZADA CONTRA LA CRIMINALIDAD ORGANIZADA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4200" r="1536" b="4079"/>
          <a:stretch/>
        </p:blipFill>
        <p:spPr>
          <a:xfrm>
            <a:off x="1182689" y="1209039"/>
            <a:ext cx="9769791" cy="5201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105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SEGUNDA FISCALIA SUPRAPROVINCIAL CORPORATIVA ESPECIALIZADA CONTRA LA CRIMINALIDAD ORGANIZADA– EQUIPO 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395" t="13772" r="3916" b="5963"/>
          <a:stretch/>
        </p:blipFill>
        <p:spPr>
          <a:xfrm>
            <a:off x="1209040" y="1249679"/>
            <a:ext cx="9773920" cy="5405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726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SEGUNDA FISCALIA SUPRAPROVINCIAL CORPORATIVA ESPECIALIZADA CONTRA LA CRIMINALIDAD ORGANIZADA– EQUIPO 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9155" r="3786" b="6598"/>
          <a:stretch/>
        </p:blipFill>
        <p:spPr>
          <a:xfrm>
            <a:off x="1182688" y="1352551"/>
            <a:ext cx="9810431" cy="5019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443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TERCERA FISCALIA SUPRAPROVINCIAL CORPORATIVA ESPECIALIZADA CONTRA LA CRIMINALIDAD ORGANIZADA– EQUIPO 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23907" r="1930"/>
          <a:stretch/>
        </p:blipFill>
        <p:spPr>
          <a:xfrm>
            <a:off x="1182688" y="1188719"/>
            <a:ext cx="9810432" cy="5244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60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TERCERA FISCALIA SUPRAPROVINCIAL CORPORATIVA ESPECIALIZADA CONTRA LA CRIMINALIDAD ORGANIZADA– EQUIPO 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-1" t="18519" r="165"/>
          <a:stretch/>
        </p:blipFill>
        <p:spPr>
          <a:xfrm>
            <a:off x="1182689" y="1209040"/>
            <a:ext cx="9810431" cy="5389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538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TERCERA FISCALIA SUPRAPROVINCIAL CORPORATIVA ESPECIALIZADA CONTRA LA CRIMINALIDAD ORGANIZADA– EQUIPO 3</a:t>
            </a:r>
          </a:p>
        </p:txBody>
      </p:sp>
      <p:pic>
        <p:nvPicPr>
          <p:cNvPr id="46084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 r="626" b="14819"/>
          <a:stretch>
            <a:fillRect/>
          </a:stretch>
        </p:blipFill>
        <p:spPr bwMode="auto">
          <a:xfrm>
            <a:off x="1212850" y="1352550"/>
            <a:ext cx="97663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13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TERCERA FISCALIA SUPRAPROVINCIAL CORPORATIVA ESPECIALIZADA CONTRA LA CRIMINALIDAD ORGANIZADA– EQUIPO 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9394" r="475"/>
          <a:stretch/>
        </p:blipFill>
        <p:spPr>
          <a:xfrm>
            <a:off x="1182689" y="1219200"/>
            <a:ext cx="9779951" cy="5313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23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CUARTA FISCALIA SUPRAPROVINCIAL CORPORATIVA ESPECIALIZADA CONTRA LA CRIMINALIDAD ORGANIZADA– EQUIPO 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8466" r="3503"/>
          <a:stretch/>
        </p:blipFill>
        <p:spPr>
          <a:xfrm>
            <a:off x="1182689" y="1198880"/>
            <a:ext cx="9830751" cy="5293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808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CUARTA FISCALIA SUPRAPROVINCIAL CORPORATIVA ESPECIALIZADA CONTRA LA CRIMINALIDAD ORGANIZADA– EQUIPO 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891" t="25042" r="3496"/>
          <a:stretch/>
        </p:blipFill>
        <p:spPr>
          <a:xfrm>
            <a:off x="1188720" y="1270000"/>
            <a:ext cx="9814560" cy="523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748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CUARTA FISCALIA SUPRAPROVINCIAL CORPORATIVA ESPECIALIZADA CONTRA LA CRIMINALIDAD ORGANIZADA– EQUIPO 3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1" r="-12" b="5641"/>
          <a:stretch/>
        </p:blipFill>
        <p:spPr>
          <a:xfrm>
            <a:off x="1182688" y="1202499"/>
            <a:ext cx="9827689" cy="5285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122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CUARTA FISCALIA SUPRAPROVINCIAL CORPORATIVA ESPECIALIZADA CONTRA LA CRIMINALIDAD ORGANIZADA– EQUIPO 4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458" t="15983" r="5290" b="6349"/>
          <a:stretch/>
        </p:blipFill>
        <p:spPr>
          <a:xfrm>
            <a:off x="1188720" y="1219200"/>
            <a:ext cx="9814560" cy="534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447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7886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SEGUNDA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SUPERIOR NACIONAL ESPECIALIZADA CONTRA LA CRIMINALIDAD ORGANIZADA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9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</a:rPr>
              <a:t>OFICINA DE INFORMATICA, ESTADISTICAS E INDICADORES DE LAS FISCALIAS ESPECIALIZADAS CONTRA LA CRIMINALIDAD ORGANIZADA</a:t>
            </a:r>
          </a:p>
        </p:txBody>
      </p:sp>
      <p:pic>
        <p:nvPicPr>
          <p:cNvPr id="55300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" t="18370" r="2721" b="5629"/>
          <a:stretch>
            <a:fillRect/>
          </a:stretch>
        </p:blipFill>
        <p:spPr bwMode="auto">
          <a:xfrm>
            <a:off x="1219200" y="1260475"/>
            <a:ext cx="97440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36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OFICINA DE ADMINISTRACION DE LAS FISCALIAS ESPECIALIZADAS CONTRA LA CRIMINALIDAD ORGANIZADA</a:t>
            </a:r>
          </a:p>
        </p:txBody>
      </p:sp>
      <p:pic>
        <p:nvPicPr>
          <p:cNvPr id="54276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t="23010" r="7079" b="8588"/>
          <a:stretch>
            <a:fillRect/>
          </a:stretch>
        </p:blipFill>
        <p:spPr bwMode="auto">
          <a:xfrm>
            <a:off x="1182688" y="1158875"/>
            <a:ext cx="982662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72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</a:rPr>
              <a:t>OFICINA DE PERITAJE DE LAS FISCALIAS ESPECIALIZADAS CONTRA LA CRIMINALIDAD ORGANIZADA</a:t>
            </a:r>
          </a:p>
        </p:txBody>
      </p:sp>
      <p:pic>
        <p:nvPicPr>
          <p:cNvPr id="56324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0364" r="20316" b="14857"/>
          <a:stretch>
            <a:fillRect/>
          </a:stretch>
        </p:blipFill>
        <p:spPr bwMode="auto">
          <a:xfrm>
            <a:off x="1114425" y="1162050"/>
            <a:ext cx="9894888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8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</a:rPr>
              <a:t>OFICINA DE NOTIFICACIONES Y BIENES INCAUTADOS DE LAS FISCALIAS ESPECIALIZADAS CONTRA LA CRIMINALIDAD ORGANIZADA</a:t>
            </a:r>
          </a:p>
        </p:txBody>
      </p:sp>
      <p:pic>
        <p:nvPicPr>
          <p:cNvPr id="57348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16444" r="2129" b="4147"/>
          <a:stretch>
            <a:fillRect/>
          </a:stretch>
        </p:blipFill>
        <p:spPr bwMode="auto">
          <a:xfrm>
            <a:off x="1168400" y="1127125"/>
            <a:ext cx="9855200" cy="544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38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MESA DE PARTES DE LAS FISCALIAS SUPRAPROVINCIALES DE LAS FISCALIAS ESPECIALIZADAS CONTRA LA CIRMINALIDAD ORGANIZADA</a:t>
            </a:r>
          </a:p>
        </p:txBody>
      </p:sp>
      <p:pic>
        <p:nvPicPr>
          <p:cNvPr id="5837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8520" r="1537" b="2963"/>
          <a:stretch>
            <a:fillRect/>
          </a:stretch>
        </p:blipFill>
        <p:spPr bwMode="auto">
          <a:xfrm>
            <a:off x="1189038" y="1270000"/>
            <a:ext cx="98044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39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ABANCAY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rcRect t="16078" b="4967"/>
          <a:stretch/>
        </p:blipFill>
        <p:spPr>
          <a:xfrm>
            <a:off x="1204067" y="1366791"/>
            <a:ext cx="9759768" cy="4975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787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   MADRE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DE DIOS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/>
          <a:srcRect l="7046" t="29174" r="14049" b="3805"/>
          <a:stretch/>
        </p:blipFill>
        <p:spPr>
          <a:xfrm>
            <a:off x="1209040" y="1127760"/>
            <a:ext cx="9814560" cy="5557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944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AREQUIPA – EQUIPO 1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66" y="1235049"/>
            <a:ext cx="9825317" cy="5040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3665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AREQUIPA – EQUIPO 2</a:t>
            </a:r>
          </a:p>
        </p:txBody>
      </p:sp>
      <p:pic>
        <p:nvPicPr>
          <p:cNvPr id="717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3" r="299" b="6763"/>
          <a:stretch>
            <a:fillRect/>
          </a:stretch>
        </p:blipFill>
        <p:spPr bwMode="auto">
          <a:xfrm>
            <a:off x="1203325" y="993775"/>
            <a:ext cx="9844088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326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AYACUCHO – EQUIPO 1</a:t>
            </a:r>
          </a:p>
        </p:txBody>
      </p:sp>
      <p:pic>
        <p:nvPicPr>
          <p:cNvPr id="8196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" b="14763"/>
          <a:stretch>
            <a:fillRect/>
          </a:stretch>
        </p:blipFill>
        <p:spPr bwMode="auto">
          <a:xfrm>
            <a:off x="1203325" y="993775"/>
            <a:ext cx="97821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32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7886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TERCERA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SUPERIOR NACIONAL ESPECIALIZADA CONTRA LA CRIMINALIDAD ORGANIZADA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6007" r="1509" b="5213"/>
          <a:stretch/>
        </p:blipFill>
        <p:spPr>
          <a:xfrm>
            <a:off x="1182688" y="1191084"/>
            <a:ext cx="9826625" cy="5230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88766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AYACUCHO – EQUIPO 2</a:t>
            </a:r>
          </a:p>
        </p:txBody>
      </p:sp>
      <p:pic>
        <p:nvPicPr>
          <p:cNvPr id="9220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13779" r="2197" b="3703"/>
          <a:stretch>
            <a:fillRect/>
          </a:stretch>
        </p:blipFill>
        <p:spPr bwMode="auto">
          <a:xfrm>
            <a:off x="1219200" y="944563"/>
            <a:ext cx="9794875" cy="565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544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PUNO – EQUIPO 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/>
          <a:srcRect t="6050" r="733"/>
          <a:stretch/>
        </p:blipFill>
        <p:spPr>
          <a:xfrm>
            <a:off x="2553399" y="993774"/>
            <a:ext cx="6885241" cy="5530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139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</a:rPr>
              <a:t>FISCALIA PROVINCIAL COORPORATIVA ESPECIALIZADA CONTRA LA CRIMINALIDAD ORGANIZADA DE PUNO – EQUIPO </a:t>
            </a:r>
            <a:r>
              <a:rPr lang="es-PE" sz="2000" b="1" dirty="0" smtClean="0">
                <a:solidFill>
                  <a:schemeClr val="bg1"/>
                </a:solidFill>
              </a:rPr>
              <a:t>2</a:t>
            </a:r>
            <a:endParaRPr lang="es-PE" sz="2000" b="1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3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   BAGUA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316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8878" r="6783" b="9576"/>
          <a:stretch>
            <a:fillRect/>
          </a:stretch>
        </p:blipFill>
        <p:spPr bwMode="auto">
          <a:xfrm>
            <a:off x="1236663" y="993775"/>
            <a:ext cx="9718675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199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   CAJAMARCA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364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4" r="110" b="9618"/>
          <a:stretch>
            <a:fillRect/>
          </a:stretch>
        </p:blipFill>
        <p:spPr bwMode="auto">
          <a:xfrm>
            <a:off x="1184275" y="1104900"/>
            <a:ext cx="9864725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00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UCAYALI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/>
          <a:srcRect l="4050" t="21186" r="5547" b="-148"/>
          <a:stretch/>
        </p:blipFill>
        <p:spPr>
          <a:xfrm>
            <a:off x="1198879" y="1168400"/>
            <a:ext cx="9814561" cy="5415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5158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ICA – EQUIPO 1</a:t>
            </a:r>
          </a:p>
        </p:txBody>
      </p:sp>
      <p:pic>
        <p:nvPicPr>
          <p:cNvPr id="19460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35089" r="104" b="21021"/>
          <a:stretch>
            <a:fillRect/>
          </a:stretch>
        </p:blipFill>
        <p:spPr bwMode="auto">
          <a:xfrm>
            <a:off x="1203325" y="965200"/>
            <a:ext cx="9826625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875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ICA – EQUIPO 2</a:t>
            </a:r>
          </a:p>
        </p:txBody>
      </p:sp>
      <p:pic>
        <p:nvPicPr>
          <p:cNvPr id="20484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t="11507" r="92" b="13972"/>
          <a:stretch>
            <a:fillRect/>
          </a:stretch>
        </p:blipFill>
        <p:spPr bwMode="auto">
          <a:xfrm>
            <a:off x="1203325" y="993775"/>
            <a:ext cx="9826625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397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 COORPORATIVA ESPECIALIZADA CONTRA LA CRIMINALIDAD ORGANIZADA DE JUNIN – EQUIPO 1 Y 2</a:t>
            </a:r>
          </a:p>
        </p:txBody>
      </p:sp>
      <p:pic>
        <p:nvPicPr>
          <p:cNvPr id="21508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t="16740" r="2507" b="6223"/>
          <a:stretch>
            <a:fillRect/>
          </a:stretch>
        </p:blipFill>
        <p:spPr bwMode="auto">
          <a:xfrm>
            <a:off x="1177925" y="873125"/>
            <a:ext cx="9836150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55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TUMBES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948" t="44176" r="20148" b="647"/>
          <a:stretch/>
        </p:blipFill>
        <p:spPr>
          <a:xfrm>
            <a:off x="1219200" y="1198880"/>
            <a:ext cx="9794240" cy="5191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045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PRIMERA FISCALIA SUPRAPROVINCIAL CORPORATIVA ESPECIALIZADA CONTRA LA CRIMINALIDAD ORGANIZADA– EQUIPO 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546" t="26303" r="7574" b="15294"/>
          <a:stretch/>
        </p:blipFill>
        <p:spPr>
          <a:xfrm>
            <a:off x="1188720" y="1239520"/>
            <a:ext cx="9804400" cy="533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6887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</a:rPr>
              <a:t>LA LIBERTAD  - EQUIPO 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/>
          <a:srcRect l="-1" t="15408" r="917" b="5037"/>
          <a:stretch/>
        </p:blipFill>
        <p:spPr>
          <a:xfrm>
            <a:off x="2276889" y="1056640"/>
            <a:ext cx="7568151" cy="5455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0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</a:rPr>
              <a:t>LA LIBERTAD  - EQUIPO 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/>
          <a:srcRect l="-1" t="15408" r="787" b="4889"/>
          <a:stretch/>
        </p:blipFill>
        <p:spPr>
          <a:xfrm>
            <a:off x="2410899" y="1056640"/>
            <a:ext cx="7312221" cy="5466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10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</a:rPr>
              <a:t>LA LIBERTAD  - EQUIPO 3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1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</a:rPr>
              <a:t>LA LIBERTAD  - EQUIPO 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/>
          <a:srcRect t="15556" r="2109"/>
          <a:stretch/>
        </p:blipFill>
        <p:spPr>
          <a:xfrm>
            <a:off x="2274667" y="958850"/>
            <a:ext cx="7683939" cy="579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7556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DEL SANTA – EQUIPO 1 Y 2</a:t>
            </a:r>
          </a:p>
        </p:txBody>
      </p:sp>
      <p:pic>
        <p:nvPicPr>
          <p:cNvPr id="16388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6" r="3592" b="5270"/>
          <a:stretch>
            <a:fillRect/>
          </a:stretch>
        </p:blipFill>
        <p:spPr bwMode="auto">
          <a:xfrm>
            <a:off x="1131888" y="1076325"/>
            <a:ext cx="991235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7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DE PIURA - EQUIPO 1,2 Y 3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53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DE SAN MARTIN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52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HUAURA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– EQUIPO 1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061" r="3955" b="9984"/>
          <a:stretch/>
        </p:blipFill>
        <p:spPr>
          <a:xfrm>
            <a:off x="1176889" y="993775"/>
            <a:ext cx="9853061" cy="5712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6477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HUAURA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– EQUIPO 2</a:t>
            </a:r>
          </a:p>
        </p:txBody>
      </p:sp>
      <p:pic>
        <p:nvPicPr>
          <p:cNvPr id="12292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t="22282" r="-452" b="8858"/>
          <a:stretch>
            <a:fillRect/>
          </a:stretch>
        </p:blipFill>
        <p:spPr bwMode="auto">
          <a:xfrm>
            <a:off x="1203325" y="1143000"/>
            <a:ext cx="9901238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843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COORPORATIVA ESPECIALIZADA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LAMBAYEQUE – EQUIPO 1, 2 Y 3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2772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15167"/>
          <a:stretch>
            <a:fillRect/>
          </a:stretch>
        </p:blipFill>
        <p:spPr bwMode="auto">
          <a:xfrm>
            <a:off x="1204913" y="939800"/>
            <a:ext cx="10291762" cy="582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01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PRIMERA FISCALIA SUPRAPROVINCIAL CORPORATIVA ESPECIALIZADA CONTRA LA CRIMINALIDAD ORGANIZADA– EQUIPO 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58" t="9051" r="4602" b="2202"/>
          <a:stretch/>
        </p:blipFill>
        <p:spPr>
          <a:xfrm>
            <a:off x="1198880" y="1219201"/>
            <a:ext cx="9784080" cy="5323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8348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20638" y="-8731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LIMA NOROESTE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– EQUIPO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1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71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</a:rPr>
              <a:t>LIMA NOROESTE – EQUIPO </a:t>
            </a:r>
            <a:r>
              <a:rPr lang="es-PE" sz="2000" b="1" dirty="0">
                <a:solidFill>
                  <a:schemeClr val="bg1"/>
                </a:solidFill>
              </a:rPr>
              <a:t>2</a:t>
            </a:r>
            <a:endParaRPr lang="es-PE" sz="2000" b="1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9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 COORPORATIVA ESPECIALIZADA CONTRA LA CRIMINALIDAD ORGANIZADA DE </a:t>
            </a:r>
            <a:r>
              <a:rPr lang="es-PE" sz="2000" b="1" dirty="0">
                <a:solidFill>
                  <a:schemeClr val="bg1"/>
                </a:solidFill>
              </a:rPr>
              <a:t>LIMA NOROESTE – EQUIPO </a:t>
            </a:r>
            <a:r>
              <a:rPr lang="es-PE" sz="2000" b="1" dirty="0">
                <a:solidFill>
                  <a:schemeClr val="bg1"/>
                </a:solidFill>
              </a:rPr>
              <a:t>3</a:t>
            </a:r>
            <a:endParaRPr lang="es-PE" sz="2000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08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n 7"/>
          <p:cNvPicPr>
            <a:picLocks noChangeAspect="1" noChangeArrowheads="1"/>
          </p:cNvPicPr>
          <p:nvPr/>
        </p:nvPicPr>
        <p:blipFill>
          <a:blip r:embed="rId2"/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HUANUCO</a:t>
            </a:r>
          </a:p>
        </p:txBody>
      </p:sp>
      <p:pic>
        <p:nvPicPr>
          <p:cNvPr id="9220" name="Imagen 1"/>
          <p:cNvPicPr>
            <a:picLocks noChangeAspect="1"/>
          </p:cNvPicPr>
          <p:nvPr/>
        </p:nvPicPr>
        <p:blipFill rotWithShape="1">
          <a:blip r:embed="rId3"/>
          <a:srcRect l="4032" t="21435" r="5463" b="4813"/>
          <a:stretch/>
        </p:blipFill>
        <p:spPr bwMode="auto">
          <a:xfrm>
            <a:off x="1203325" y="993775"/>
            <a:ext cx="9826625" cy="5670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3951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   CUSCO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03325" y="1162525"/>
            <a:ext cx="9836209" cy="538385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FOTO</a:t>
            </a:r>
            <a:endParaRPr lang="es-PE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3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400110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ESPECIALIZADA </a:t>
            </a:r>
            <a:r>
              <a:rPr lang="es-PE" sz="2000" b="1" dirty="0">
                <a:solidFill>
                  <a:schemeClr val="bg1"/>
                </a:solidFill>
                <a:latin typeface="+mn-lt"/>
              </a:rPr>
              <a:t>CONTRA LA CRIMINALIDAD ORGANIZADA DE </a:t>
            </a:r>
            <a:r>
              <a:rPr lang="es-PE" sz="2000" b="1" dirty="0" smtClean="0">
                <a:solidFill>
                  <a:schemeClr val="bg1"/>
                </a:solidFill>
                <a:latin typeface="+mn-lt"/>
              </a:rPr>
              <a:t>CALLAO</a:t>
            </a:r>
            <a:endParaRPr lang="es-PE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44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13881" r="37" b="8493"/>
          <a:stretch>
            <a:fillRect/>
          </a:stretch>
        </p:blipFill>
        <p:spPr bwMode="auto">
          <a:xfrm>
            <a:off x="1123950" y="993775"/>
            <a:ext cx="9944100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074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HUANCAVELICA</a:t>
            </a:r>
          </a:p>
        </p:txBody>
      </p:sp>
      <p:pic>
        <p:nvPicPr>
          <p:cNvPr id="1741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12233" r="12289" b="29854"/>
          <a:stretch>
            <a:fillRect/>
          </a:stretch>
        </p:blipFill>
        <p:spPr bwMode="auto">
          <a:xfrm>
            <a:off x="1239838" y="1108075"/>
            <a:ext cx="9774237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461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325" y="142875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FISCALIA PROVINCIAL ESPECIALIZADA CONTRA LA CRIMINALIDAD ORGANIZADA DE ANDAHUAYLAS</a:t>
            </a:r>
          </a:p>
        </p:txBody>
      </p:sp>
      <p:pic>
        <p:nvPicPr>
          <p:cNvPr id="5124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t="14667" r="5080" b="3555"/>
          <a:stretch>
            <a:fillRect/>
          </a:stretch>
        </p:blipFill>
        <p:spPr bwMode="auto">
          <a:xfrm>
            <a:off x="1209675" y="1036638"/>
            <a:ext cx="9763125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76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PRIMERA FISCALIA SUPRAPROVINCIAL CORPORATIVA ESPECIALIZADA CONTRA LA CRIMINALIDAD ORGANIZADA– EQUIPO 3</a:t>
            </a:r>
          </a:p>
        </p:txBody>
      </p:sp>
      <p:pic>
        <p:nvPicPr>
          <p:cNvPr id="3789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14966" r="-266" b="4346"/>
          <a:stretch>
            <a:fillRect/>
          </a:stretch>
        </p:blipFill>
        <p:spPr bwMode="auto">
          <a:xfrm>
            <a:off x="1182688" y="1301750"/>
            <a:ext cx="9832975" cy="52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2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PRIMERA FISCALIA SUPRAPROVINCIAL CORPORATIVA ESPECIALIZADA CONTRA LA CRIMINALIDAD ORGANIZADA– EQUIPO 4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404" t="11110" r="2404" b="928"/>
          <a:stretch/>
        </p:blipFill>
        <p:spPr>
          <a:xfrm>
            <a:off x="1209041" y="1209039"/>
            <a:ext cx="9773920" cy="5344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412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SEGUNDA FISCALIA SUPRAPROVINCIAL CORPORATIVA ESPECIALIZADA CONTRA LA CRIMINALIDAD ORGANIZADA– EQUIPO 1</a:t>
            </a:r>
          </a:p>
        </p:txBody>
      </p:sp>
      <p:pic>
        <p:nvPicPr>
          <p:cNvPr id="39940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12357" r="53008" b="13480"/>
          <a:stretch>
            <a:fillRect/>
          </a:stretch>
        </p:blipFill>
        <p:spPr bwMode="auto">
          <a:xfrm>
            <a:off x="1189038" y="1279525"/>
            <a:ext cx="54356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5" t="12553" r="4987" b="11903"/>
          <a:stretch>
            <a:fillRect/>
          </a:stretch>
        </p:blipFill>
        <p:spPr bwMode="auto">
          <a:xfrm>
            <a:off x="6624638" y="1279525"/>
            <a:ext cx="431800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68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Imagen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6274" r="4044" b="692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182688" y="322263"/>
            <a:ext cx="9826625" cy="70802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PE" sz="2000" b="1" dirty="0">
                <a:solidFill>
                  <a:schemeClr val="bg1"/>
                </a:solidFill>
                <a:latin typeface="+mn-lt"/>
              </a:rPr>
              <a:t>SEGUNDA FISCALIA SUPRAPROVINCIAL CORPORATIVA ESPECIALIZADA CONTRA LA CRIMINALIDAD ORGANIZADA– EQUIPO 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68" t="13795" r="166" b="6326"/>
          <a:stretch/>
        </p:blipFill>
        <p:spPr>
          <a:xfrm>
            <a:off x="1209041" y="1229360"/>
            <a:ext cx="9784080" cy="5252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834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697</Words>
  <Application>Microsoft Office PowerPoint</Application>
  <PresentationFormat>Panorámica</PresentationFormat>
  <Paragraphs>67</Paragraphs>
  <Slides>57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fn</dc:creator>
  <cp:lastModifiedBy>fn</cp:lastModifiedBy>
  <cp:revision>4</cp:revision>
  <dcterms:created xsi:type="dcterms:W3CDTF">2025-03-05T17:17:51Z</dcterms:created>
  <dcterms:modified xsi:type="dcterms:W3CDTF">2025-03-05T17:30:30Z</dcterms:modified>
</cp:coreProperties>
</file>